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9144000"/>
  <p:notesSz cx="6858000" cy="9144000"/>
  <p:embeddedFontLst>
    <p:embeddedFont>
      <p:font typeface="Meddon"/>
      <p:regular r:id="rId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Meddo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spcBef>
                <a:spcPts val="640"/>
              </a:spcBef>
              <a:buClr>
                <a:srgbClr val="888888"/>
              </a:buClr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buClr>
                <a:srgbClr val="888888"/>
              </a:buClr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buClr>
                <a:srgbClr val="888888"/>
              </a:buClr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4" name="Shape 74"/>
          <p:cNvSpPr txBox="1"/>
          <p:nvPr>
            <p:ph idx="1" type="body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0" name="Shape 80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Shape 8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2" name="Shape 8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36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2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280"/>
              </a:spcBef>
              <a:buClr>
                <a:srgbClr val="888888"/>
              </a:buClr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65100" lvl="0" marL="34290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33350" lvl="1" marL="74295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36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32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90500" lvl="0" marL="3429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58750" lvl="1" marL="74295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14300" lvl="2" marL="1143000" marR="0" rtl="0" algn="l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27000" lvl="3" marL="1600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27000" lvl="4" marL="20574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27000" lvl="5" marL="25146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27000" lvl="6" marL="29718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27000" lvl="7" marL="34290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27000" lvl="8" marL="3886200" marR="0" rtl="0" algn="l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Clr>
                <a:schemeClr val="dk1"/>
              </a:buClr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7" name="Shape 67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64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28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24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2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180"/>
              </a:spcBef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Shape 69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fr-FR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139700" lvl="0" marL="342900" marR="0" rtl="0" algn="l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107950" lvl="1" marL="742950" marR="0" rtl="0" algn="l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fr-FR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jpg"/><Relationship Id="rId5" Type="http://schemas.openxmlformats.org/officeDocument/2006/relationships/hyperlink" Target="http://www.apfmalte.com/" TargetMode="External"/><Relationship Id="rId6" Type="http://schemas.openxmlformats.org/officeDocument/2006/relationships/hyperlink" Target="http://www.apfmalte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3">
            <a:alphaModFix amt="51000"/>
          </a:blip>
          <a:stretch>
            <a:fillRect b="0" l="-9999" r="-9999" t="0"/>
          </a:stretch>
        </a:blip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ctrTitle"/>
          </p:nvPr>
        </p:nvSpPr>
        <p:spPr>
          <a:xfrm>
            <a:off x="323528" y="836712"/>
            <a:ext cx="8527976" cy="3600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17365D"/>
              </a:buClr>
              <a:buSzPct val="25000"/>
              <a:buFont typeface="Calibri"/>
              <a:buNone/>
            </a:pPr>
            <a:br>
              <a:rPr b="1" i="0" lang="fr-FR" sz="1600" u="none" cap="none" strike="noStrik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fr-FR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Pour l’année scolaire 2015-2016, l’Association des Professeurs de Français de </a:t>
            </a:r>
            <a:br>
              <a:rPr b="1" i="0" lang="fr-FR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fr-FR" sz="16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Malte (APFM) vous lance la compétition :</a:t>
            </a:r>
            <a:br>
              <a:rPr b="1" i="0" lang="fr-FR" sz="1600" u="none" cap="none" strike="noStrike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fr-F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br>
              <a:rPr b="1" i="0" lang="fr-FR" sz="4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</a:p>
        </p:txBody>
      </p:sp>
      <p:sp>
        <p:nvSpPr>
          <p:cNvPr id="90" name="Shape 90"/>
          <p:cNvSpPr txBox="1"/>
          <p:nvPr/>
        </p:nvSpPr>
        <p:spPr>
          <a:xfrm>
            <a:off x="2013158" y="960308"/>
            <a:ext cx="7136416" cy="1015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i="0" lang="fr-FR" sz="6000" u="none" cap="none" strike="noStrike">
                <a:solidFill>
                  <a:srgbClr val="0070C0"/>
                </a:solidFill>
                <a:latin typeface="Meddon"/>
                <a:ea typeface="Meddon"/>
                <a:cs typeface="Meddon"/>
                <a:sym typeface="Meddon"/>
              </a:rPr>
              <a:t>Pensons </a:t>
            </a:r>
            <a:r>
              <a:rPr b="1" i="0" lang="fr-FR" sz="6000" u="none" cap="none" strike="noStrike">
                <a:solidFill>
                  <a:schemeClr val="lt1"/>
                </a:solidFill>
                <a:latin typeface="Meddon"/>
                <a:ea typeface="Meddon"/>
                <a:cs typeface="Meddon"/>
                <a:sym typeface="Meddon"/>
              </a:rPr>
              <a:t>à l’</a:t>
            </a:r>
            <a:r>
              <a:rPr b="1" i="0" lang="fr-FR" sz="6000" u="none" cap="none" strike="noStrike">
                <a:solidFill>
                  <a:srgbClr val="FF0000"/>
                </a:solidFill>
                <a:latin typeface="Meddon"/>
                <a:ea typeface="Meddon"/>
                <a:cs typeface="Meddon"/>
                <a:sym typeface="Meddon"/>
              </a:rPr>
              <a:t>avenir …</a:t>
            </a:r>
            <a:r>
              <a:rPr b="1" i="0" lang="fr-FR" sz="6000" u="none" cap="none" strike="noStrike">
                <a:solidFill>
                  <a:schemeClr val="dk1"/>
                </a:solidFill>
                <a:latin typeface="Meddon"/>
                <a:ea typeface="Meddon"/>
                <a:cs typeface="Meddon"/>
                <a:sym typeface="Meddon"/>
              </a:rPr>
              <a:t> </a:t>
            </a:r>
          </a:p>
        </p:txBody>
      </p:sp>
      <p:pic>
        <p:nvPicPr>
          <p:cNvPr descr="29Jan09 logo%202[1]" id="91" name="Shape 9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043159" y="28925"/>
            <a:ext cx="1899215" cy="936039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Shape 92"/>
          <p:cNvSpPr txBox="1"/>
          <p:nvPr/>
        </p:nvSpPr>
        <p:spPr>
          <a:xfrm>
            <a:off x="1426534" y="5125298"/>
            <a:ext cx="6120680" cy="5847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fr-FR" sz="3200">
                <a:solidFill>
                  <a:srgbClr val="17365D"/>
                </a:solidFill>
                <a:latin typeface="Arial"/>
                <a:ea typeface="Arial"/>
                <a:cs typeface="Arial"/>
                <a:sym typeface="Arial"/>
              </a:rPr>
              <a:t>Bonne  chance! </a:t>
            </a:r>
          </a:p>
        </p:txBody>
      </p:sp>
      <p:sp>
        <p:nvSpPr>
          <p:cNvPr id="93" name="Shape 93"/>
          <p:cNvSpPr txBox="1"/>
          <p:nvPr/>
        </p:nvSpPr>
        <p:spPr>
          <a:xfrm>
            <a:off x="179511" y="5949280"/>
            <a:ext cx="9713913" cy="719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i="0" lang="fr-FR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Pour participer à cette compétition, il faut lire et suivre le règles de la compétition sur le site 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b="1" i="0" lang="fr-FR" sz="17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www.apfmalte.com</a:t>
            </a:r>
            <a:r>
              <a:rPr b="1" i="0" lang="fr-FR" sz="17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ou la page Facebook </a:t>
            </a:r>
            <a:r>
              <a:rPr b="1" lang="fr-FR" sz="17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Association Des Professeurs De Français de Malte.</a:t>
            </a:r>
          </a:p>
        </p:txBody>
      </p:sp>
      <p:sp>
        <p:nvSpPr>
          <p:cNvPr id="94" name="Shape 94"/>
          <p:cNvSpPr/>
          <p:nvPr/>
        </p:nvSpPr>
        <p:spPr>
          <a:xfrm>
            <a:off x="2032522" y="4383785"/>
            <a:ext cx="4726294" cy="5232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fr-FR" sz="2800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Participez à </a:t>
            </a:r>
            <a:r>
              <a:rPr b="1" lang="fr-FR" sz="2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cette</a:t>
            </a:r>
            <a:r>
              <a:rPr b="1" lang="fr-FR" sz="2800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b="1" lang="fr-FR" sz="280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compétition!</a:t>
            </a:r>
          </a:p>
        </p:txBody>
      </p:sp>
      <p:sp>
        <p:nvSpPr>
          <p:cNvPr id="95" name="Shape 95"/>
          <p:cNvSpPr txBox="1"/>
          <p:nvPr/>
        </p:nvSpPr>
        <p:spPr>
          <a:xfrm>
            <a:off x="755575" y="2276872"/>
            <a:ext cx="7200799" cy="1477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fr-FR" sz="3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Rédigez une courte histoire style futuriste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fr-FR" sz="3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sur votre vision de l’avenir et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fr-FR" sz="3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ce qui aura lieu d’après vous.</a:t>
            </a:r>
          </a:p>
        </p:txBody>
      </p:sp>
      <p:sp>
        <p:nvSpPr>
          <p:cNvPr id="96" name="Shape 96"/>
          <p:cNvSpPr txBox="1"/>
          <p:nvPr/>
        </p:nvSpPr>
        <p:spPr>
          <a:xfrm>
            <a:off x="8028384" y="6488667"/>
            <a:ext cx="111561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fr-FR"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VO/0589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